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70" r:id="rId4"/>
    <p:sldId id="271" r:id="rId5"/>
    <p:sldId id="272" r:id="rId6"/>
    <p:sldId id="273" r:id="rId7"/>
    <p:sldId id="263" r:id="rId8"/>
    <p:sldId id="264" r:id="rId9"/>
    <p:sldId id="265" r:id="rId10"/>
    <p:sldId id="266" r:id="rId11"/>
    <p:sldId id="268" r:id="rId12"/>
    <p:sldId id="269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246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28D61DD-D7E4-4F3C-B168-436F021BA95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FC7250-7A2A-482D-8AC7-0588A1E7B93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3/14/2021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9D0DB6-FBBC-433C-B4E8-15D3EE3E6AE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D4A577-5E03-461F-9E2B-7891FDBDAC6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14370CA-9CF4-4B0D-AEAD-40F500D73809}" type="slidenum">
              <a:rPr lang="en-US" sz="11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1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646180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r>
              <a:rPr lang="en-US"/>
              <a:t>3/14/2021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DE4D80A-7F8A-490E-9513-39FB2D2A46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64696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20138" tIns="0" rIns="20138" bIns="0" anchor="b"/>
          <a:lstStyle/>
          <a:p>
            <a:pPr algn="r"/>
            <a:r>
              <a:rPr lang="en-US" sz="1100" i="1"/>
              <a:t>1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20138" tIns="0" rIns="20138" bIns="0" anchor="b"/>
          <a:lstStyle/>
          <a:p>
            <a:pPr algn="r"/>
            <a:r>
              <a:rPr lang="en-US" sz="1100" i="1"/>
              <a:t>1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FC5A77-D434-4A78-8124-43F63B60AFE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3/14/2021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4DFA77-54AC-4424-A0D0-282C7FCF689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20138" tIns="0" rIns="20138" bIns="0" anchor="b"/>
          <a:lstStyle/>
          <a:p>
            <a:pPr algn="r"/>
            <a:r>
              <a:rPr lang="en-US" sz="1100" i="1"/>
              <a:t>1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20138" tIns="0" rIns="20138" bIns="0" anchor="b"/>
          <a:lstStyle/>
          <a:p>
            <a:pPr algn="r"/>
            <a:r>
              <a:rPr lang="en-US" sz="1100" i="1"/>
              <a:t>1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6661" tIns="48331" rIns="96661" bIns="48331" anchor="ctr"/>
          <a:lstStyle/>
          <a:p>
            <a:endParaRPr lang="en-US"/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cap="flat"/>
        </p:spPr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43855E-3D1A-49D7-B685-807BFBF3D26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3/14/2021 pm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A1FFD9-86E3-4DC5-B5E3-3DBE76BDDBE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9144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90" y="640080"/>
            <a:ext cx="7701534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90" y="4526280"/>
            <a:ext cx="7701534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896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723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5331206" y="0"/>
            <a:ext cx="381279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813805" y="643468"/>
            <a:ext cx="2607819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20091" y="643467"/>
            <a:ext cx="4128515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13423" y="6356351"/>
            <a:ext cx="1892099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581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507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1"/>
            <a:ext cx="9144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768096"/>
            <a:ext cx="7701534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90" y="4544568"/>
            <a:ext cx="7701534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84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0090" y="2587752"/>
            <a:ext cx="361188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09744" y="2583371"/>
            <a:ext cx="361188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50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91" y="2587752"/>
            <a:ext cx="3614166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0090" y="3594538"/>
            <a:ext cx="3614166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807458" y="2587752"/>
            <a:ext cx="3614166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807458" y="3594538"/>
            <a:ext cx="3614166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5700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045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646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2591850"/>
            <a:ext cx="4534233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0090" y="2591851"/>
            <a:ext cx="2858929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12247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4928602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426978" y="2587752"/>
            <a:ext cx="2994642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5599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1"/>
            <a:ext cx="9144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317814"/>
            <a:ext cx="7701534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0090" y="2587752"/>
            <a:ext cx="7701534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177790" y="6356351"/>
            <a:ext cx="24277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3/13/2021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0090" y="6356351"/>
            <a:ext cx="41285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722108" y="6356351"/>
            <a:ext cx="6995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74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05" r:id="rId6"/>
    <p:sldLayoutId id="2147483701" r:id="rId7"/>
    <p:sldLayoutId id="2147483702" r:id="rId8"/>
    <p:sldLayoutId id="2147483703" r:id="rId9"/>
    <p:sldLayoutId id="2147483704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2400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night sky at Lake Tekapo New Zealand">
            <a:extLst>
              <a:ext uri="{FF2B5EF4-FFF2-40B4-BE49-F238E27FC236}">
                <a16:creationId xmlns:a16="http://schemas.microsoft.com/office/drawing/2014/main" id="{822321FD-7B7C-4115-BC16-7A6AEF66F3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l="6667"/>
          <a:stretch/>
        </p:blipFill>
        <p:spPr>
          <a:xfrm>
            <a:off x="-152398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63D5AFB-CC28-45B3-953D-2024966235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563880" y="2556784"/>
            <a:ext cx="10268712" cy="1311128"/>
          </a:xfrm>
        </p:spPr>
        <p:txBody>
          <a:bodyPr anchor="b">
            <a:spAutoFit/>
          </a:bodyPr>
          <a:lstStyle/>
          <a:p>
            <a:r>
              <a:rPr lang="en-US" dirty="0"/>
              <a:t>No Regrets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DC4E9D-68EB-49B0-A5CE-BC5CEF14E1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563880" y="4526280"/>
            <a:ext cx="10268712" cy="618118"/>
          </a:xfrm>
        </p:spPr>
        <p:txBody>
          <a:bodyPr anchor="t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2 Timothy 4:6-8, 18</a:t>
            </a:r>
          </a:p>
        </p:txBody>
      </p:sp>
    </p:spTree>
    <p:extLst>
      <p:ext uri="{BB962C8B-B14F-4D97-AF65-F5344CB8AC3E}">
        <p14:creationId xmlns:p14="http://schemas.microsoft.com/office/powerpoint/2010/main" val="23806768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2" y="2191821"/>
            <a:ext cx="8898903" cy="4785926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u="sng" dirty="0"/>
              <a:t>Small acts of kindness</a:t>
            </a:r>
            <a:r>
              <a:rPr lang="en-US" sz="4000" b="1" dirty="0"/>
              <a:t>.</a:t>
            </a:r>
            <a:r>
              <a:rPr lang="en-US" sz="3500" b="1" dirty="0"/>
              <a:t> Matthew 25:32ff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1800" b="1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u="sng" dirty="0"/>
              <a:t>Keeping a clean conscience</a:t>
            </a:r>
            <a:r>
              <a:rPr lang="en-US" sz="4000" b="1" dirty="0"/>
              <a:t>.</a:t>
            </a:r>
            <a:r>
              <a:rPr lang="en-US" sz="3500" b="1" dirty="0"/>
              <a:t> Acts 23:1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Avoid what you know is sinful. 1 Thessalonians 5:22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Don’t ignore or sear it. Romans 14:23; 1 Timothy 4:2</a:t>
            </a:r>
            <a:endParaRPr lang="en-US" sz="1800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br>
              <a:rPr lang="en-US" sz="1800" dirty="0"/>
            </a:br>
            <a:r>
              <a:rPr lang="en-US" sz="4000" b="1" u="sng" dirty="0"/>
              <a:t>Standing up for the gospel</a:t>
            </a:r>
            <a:r>
              <a:rPr lang="en-US" sz="4000" b="1" dirty="0"/>
              <a:t>.</a:t>
            </a:r>
            <a:br>
              <a:rPr lang="en-US" sz="4000" b="1" dirty="0"/>
            </a:br>
            <a:r>
              <a:rPr lang="en-US" sz="3500" b="1" dirty="0"/>
              <a:t>Jude 3; 1 Peter 3:15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In season, out of season. 2 Timothy 4:2-5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Without shame. Romans 1:15-16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768468-D1FB-4D54-BC0A-97A46AAED8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44" y="207943"/>
            <a:ext cx="7701534" cy="1920526"/>
          </a:xfrm>
        </p:spPr>
        <p:txBody>
          <a:bodyPr>
            <a:spAutoFit/>
          </a:bodyPr>
          <a:lstStyle/>
          <a:p>
            <a:r>
              <a:rPr lang="en-US" dirty="0"/>
              <a:t>Things You Will Never Regret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7" y="2486025"/>
            <a:ext cx="8964891" cy="3972306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/>
              <a:t>Sacrificing for the Lord</a:t>
            </a:r>
            <a:r>
              <a:rPr lang="en-US" sz="4000" b="1" dirty="0"/>
              <a:t>.</a:t>
            </a:r>
            <a:br>
              <a:rPr lang="en-US" sz="4000" b="1" dirty="0"/>
            </a:br>
            <a:r>
              <a:rPr lang="en-US" sz="3500" b="1" dirty="0"/>
              <a:t>Philippians 3:7-8; (cf. Luke 5:11) Acts 21:13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Put Christ first. Philippians 3:4-6; cf. Matthew 6:21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Grow. (Stretching forward) Philippians 3:13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Endurance. (“I press on”) Philippians 3:12-13;</a:t>
            </a:r>
            <a:br>
              <a:rPr lang="en-US" dirty="0"/>
            </a:br>
            <a:r>
              <a:rPr lang="en-US" dirty="0"/>
              <a:t>2 Corinthians 11:23ff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Walk. Philippians 3:16; Ephesians 4-5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7DF9257-48FE-4E80-BAC4-270575E0F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44" y="207943"/>
            <a:ext cx="7701534" cy="1920526"/>
          </a:xfrm>
        </p:spPr>
        <p:txBody>
          <a:bodyPr>
            <a:spAutoFit/>
          </a:bodyPr>
          <a:lstStyle/>
          <a:p>
            <a:r>
              <a:rPr lang="en-US" dirty="0"/>
              <a:t>Things You Will Never Regret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44" y="664991"/>
            <a:ext cx="7701534" cy="1006429"/>
          </a:xfrm>
        </p:spPr>
        <p:txBody>
          <a:bodyPr>
            <a:spAutoFit/>
          </a:bodyPr>
          <a:lstStyle/>
          <a:p>
            <a:r>
              <a:rPr lang="en-US" dirty="0"/>
              <a:t>No Regrets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402" y="2324981"/>
            <a:ext cx="8842342" cy="4467954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2 Timothy 4:7-8</a:t>
            </a:r>
            <a:r>
              <a:rPr lang="en-US" dirty="0"/>
              <a:t>, </a:t>
            </a:r>
            <a:r>
              <a:rPr lang="en-US" i="1" dirty="0"/>
              <a:t>“</a:t>
            </a:r>
            <a:r>
              <a:rPr lang="en-US" b="1" i="1" dirty="0"/>
              <a:t>I have fought the good fight, I have finished the course, I have kept the faith: henceforth there is laid up for me the crown of righteousness, which the Lord, the righteous judge, shall give to me at that day; and not to me only, but also to all them that have loved his appearing.</a:t>
            </a:r>
            <a:r>
              <a:rPr lang="en-US" i="1" dirty="0"/>
              <a:t>”</a:t>
            </a:r>
          </a:p>
          <a:p>
            <a:pPr>
              <a:buNone/>
            </a:pPr>
            <a:endParaRPr lang="en-US" b="1" i="1" dirty="0"/>
          </a:p>
          <a:p>
            <a:pPr>
              <a:buNone/>
            </a:pPr>
            <a:r>
              <a:rPr lang="en-US" b="1" dirty="0"/>
              <a:t>2 Timothy 4:18</a:t>
            </a:r>
            <a:r>
              <a:rPr lang="en-US" dirty="0"/>
              <a:t>, </a:t>
            </a:r>
            <a:r>
              <a:rPr lang="en-US" i="1" dirty="0"/>
              <a:t>“</a:t>
            </a:r>
            <a:r>
              <a:rPr lang="en-US" b="1" i="1" dirty="0"/>
              <a:t>The Lord will deliver me from every evil work, and will save me unto his heavenly kingdom: to whom (be) the glory forever and ever. Amen.</a:t>
            </a:r>
            <a:r>
              <a:rPr lang="en-US" i="1" dirty="0"/>
              <a:t>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0" y="664991"/>
            <a:ext cx="7701534" cy="1006429"/>
          </a:xfrm>
        </p:spPr>
        <p:txBody>
          <a:bodyPr>
            <a:spAutoFit/>
          </a:bodyPr>
          <a:lstStyle/>
          <a:p>
            <a:r>
              <a:rPr lang="en-US" dirty="0"/>
              <a:t>No Regrets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90" y="2587752"/>
            <a:ext cx="7701534" cy="3846374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dirty="0"/>
              <a:t>Regret</a:t>
            </a:r>
            <a:r>
              <a:rPr lang="en-US" sz="4000" b="1" dirty="0"/>
              <a:t>:</a:t>
            </a:r>
            <a:endParaRPr lang="en-US" dirty="0"/>
          </a:p>
          <a:p>
            <a:pPr>
              <a:buNone/>
            </a:pPr>
            <a:r>
              <a:rPr lang="en-US" dirty="0"/>
              <a:t>“</a:t>
            </a:r>
            <a:r>
              <a:rPr lang="en-US" b="1" u="sng" dirty="0"/>
              <a:t>Sorrow</a:t>
            </a:r>
            <a:r>
              <a:rPr lang="en-US" dirty="0"/>
              <a:t> or </a:t>
            </a:r>
            <a:r>
              <a:rPr lang="en-US" b="1" u="sng" dirty="0"/>
              <a:t>remorse</a:t>
            </a:r>
            <a:r>
              <a:rPr lang="en-US" dirty="0"/>
              <a:t>, especially over one’s acts or omissions … </a:t>
            </a:r>
            <a:r>
              <a:rPr lang="en-US" b="1" u="sng" dirty="0"/>
              <a:t>sorrow</a:t>
            </a:r>
            <a:r>
              <a:rPr lang="en-US" dirty="0"/>
              <a:t> over a person or thing gone, lost, etc.” “a feeling of </a:t>
            </a:r>
            <a:r>
              <a:rPr lang="en-US" b="1" u="sng" dirty="0"/>
              <a:t>sadness</a:t>
            </a:r>
            <a:r>
              <a:rPr lang="en-US" dirty="0"/>
              <a:t> or </a:t>
            </a:r>
            <a:r>
              <a:rPr lang="en-US" b="1" u="sng" dirty="0"/>
              <a:t>disappointment</a:t>
            </a:r>
            <a:r>
              <a:rPr lang="en-US" dirty="0"/>
              <a:t> about something that you did or did not do” </a:t>
            </a:r>
            <a:r>
              <a:rPr lang="en-US" sz="2400" dirty="0"/>
              <a:t>(</a:t>
            </a:r>
            <a:r>
              <a:rPr lang="en-US" sz="2400" u="sng" dirty="0"/>
              <a:t>Webster</a:t>
            </a:r>
            <a:r>
              <a:rPr lang="en-US" sz="2400" dirty="0"/>
              <a:t>);</a:t>
            </a:r>
            <a:endParaRPr lang="en-US" dirty="0"/>
          </a:p>
          <a:p>
            <a:pPr>
              <a:buNone/>
            </a:pPr>
            <a:r>
              <a:rPr lang="en-US" dirty="0"/>
              <a:t>“to feel </a:t>
            </a:r>
            <a:r>
              <a:rPr lang="en-US" b="1" u="sng" dirty="0"/>
              <a:t>sorry</a:t>
            </a:r>
            <a:r>
              <a:rPr lang="en-US" dirty="0"/>
              <a:t> or </a:t>
            </a:r>
            <a:r>
              <a:rPr lang="en-US" b="1" u="sng" dirty="0"/>
              <a:t>unhappy</a:t>
            </a:r>
            <a:r>
              <a:rPr lang="en-US" dirty="0"/>
              <a:t> about (something you did or were unable to do)” </a:t>
            </a:r>
            <a:r>
              <a:rPr lang="en-US" sz="2400" dirty="0"/>
              <a:t>(</a:t>
            </a:r>
            <a:r>
              <a:rPr lang="en-US" sz="2400" u="sng" dirty="0"/>
              <a:t>Cambridge Dictionary</a:t>
            </a:r>
            <a:r>
              <a:rPr lang="en-US" sz="2400" dirty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2428875"/>
            <a:ext cx="8534400" cy="4351128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sz="2800" b="1" i="1" dirty="0" err="1"/>
              <a:t>metamélomai</a:t>
            </a:r>
            <a:r>
              <a:rPr lang="en-US" sz="2800" b="1" i="1" dirty="0"/>
              <a:t>:</a:t>
            </a:r>
            <a:r>
              <a:rPr lang="en-US" sz="2800" b="1" dirty="0"/>
              <a:t> </a:t>
            </a:r>
            <a:r>
              <a:rPr lang="en-US" sz="2800" dirty="0"/>
              <a:t>has the meaning of changing one’s mind or purpose after having </a:t>
            </a:r>
            <a:r>
              <a:rPr lang="en-US" dirty="0"/>
              <a:t>done something regrettable. It expresses the mere desire that what is done may be undone, accompanied with regrets or even remorse, but with no effective change of heart … means little or nothing more than a selfish dread of the consequence of what one has done.</a:t>
            </a:r>
          </a:p>
          <a:p>
            <a:r>
              <a:rPr lang="en-US" dirty="0"/>
              <a:t> Contrasted with </a:t>
            </a:r>
            <a:r>
              <a:rPr lang="en-US" b="1" i="1" dirty="0" err="1"/>
              <a:t>metanoéœ</a:t>
            </a:r>
            <a:r>
              <a:rPr lang="en-US" b="1" i="1" dirty="0"/>
              <a:t>,</a:t>
            </a:r>
            <a:r>
              <a:rPr lang="en-US" dirty="0"/>
              <a:t> to repent, means regret and forsaking the evil by a change of heart.</a:t>
            </a:r>
            <a:r>
              <a:rPr lang="en-US" sz="2800" dirty="0"/>
              <a:t> </a:t>
            </a:r>
            <a:r>
              <a:rPr lang="en-US" sz="2400" dirty="0"/>
              <a:t>(The Complete Word Study Dictionary)</a:t>
            </a:r>
            <a:endParaRPr lang="en-US" sz="2400" dirty="0">
              <a:latin typeface="Tahoma" pitchFamily="34" charset="0"/>
              <a:cs typeface="Arial" pitchFamily="34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94269" y="311607"/>
            <a:ext cx="8993171" cy="1615827"/>
          </a:xfrm>
        </p:spPr>
        <p:txBody>
          <a:bodyPr wrap="square">
            <a:spAutoFit/>
          </a:bodyPr>
          <a:lstStyle/>
          <a:p>
            <a:r>
              <a:rPr lang="en-US" dirty="0"/>
              <a:t>No Regrets</a:t>
            </a:r>
            <a:br>
              <a:rPr lang="en-US" dirty="0"/>
            </a:br>
            <a:r>
              <a:rPr lang="en-US" sz="4400" cap="none" dirty="0"/>
              <a:t>cf. Repentance – 2 Corinthians 7:8-10</a:t>
            </a:r>
            <a:endParaRPr lang="en-US" sz="4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5584" y="2476500"/>
            <a:ext cx="8534400" cy="3354636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r>
              <a:rPr lang="en-US" sz="2800" i="1" dirty="0">
                <a:cs typeface="Times New Roman" pitchFamily="18" charset="0"/>
              </a:rPr>
              <a:t>metanoia</a:t>
            </a:r>
            <a:r>
              <a:rPr lang="en-US" sz="2800" dirty="0">
                <a:cs typeface="Times New Roman" pitchFamily="18" charset="0"/>
              </a:rPr>
              <a:t> – “</a:t>
            </a:r>
            <a:r>
              <a:rPr lang="en-US" sz="2800" i="1" dirty="0">
                <a:cs typeface="Times New Roman" pitchFamily="18" charset="0"/>
              </a:rPr>
              <a:t>a change of mind for the better, heartily to AMEND with abhorrence of one’s past sins.” </a:t>
            </a:r>
            <a:r>
              <a:rPr lang="en-US" sz="2000" dirty="0">
                <a:cs typeface="Times New Roman" pitchFamily="18" charset="0"/>
              </a:rPr>
              <a:t>(</a:t>
            </a:r>
            <a:r>
              <a:rPr lang="en-US" sz="2000" u="sng" dirty="0">
                <a:cs typeface="Times New Roman" pitchFamily="18" charset="0"/>
              </a:rPr>
              <a:t>Thayer</a:t>
            </a:r>
            <a:r>
              <a:rPr lang="en-US" sz="2000" dirty="0">
                <a:cs typeface="Times New Roman" pitchFamily="18" charset="0"/>
              </a:rPr>
              <a:t>)</a:t>
            </a:r>
          </a:p>
          <a:p>
            <a:r>
              <a:rPr lang="en-US" sz="2800" i="1" dirty="0">
                <a:cs typeface="Arial" pitchFamily="34" charset="0"/>
              </a:rPr>
              <a:t>“This change of mind involves BOTH a turning from sin and a turning to God.”</a:t>
            </a:r>
            <a:r>
              <a:rPr lang="en-US" sz="2800" dirty="0">
                <a:cs typeface="Arial" pitchFamily="34" charset="0"/>
              </a:rPr>
              <a:t> </a:t>
            </a:r>
            <a:r>
              <a:rPr lang="en-US" sz="2000" dirty="0">
                <a:cs typeface="Arial" pitchFamily="34" charset="0"/>
              </a:rPr>
              <a:t>(W.E. Vine)</a:t>
            </a:r>
          </a:p>
          <a:p>
            <a:r>
              <a:rPr lang="en-US" sz="2800" dirty="0">
                <a:cs typeface="Arial" pitchFamily="34" charset="0"/>
              </a:rPr>
              <a:t>“John did not call on people to be sorry, but to change their mental attitudes AND CONDUCT.”</a:t>
            </a:r>
            <a:br>
              <a:rPr lang="en-US" sz="2800" dirty="0">
                <a:cs typeface="Arial" pitchFamily="34" charset="0"/>
              </a:rPr>
            </a:br>
            <a:r>
              <a:rPr lang="en-US" sz="2000" dirty="0">
                <a:cs typeface="Arial" pitchFamily="34" charset="0"/>
              </a:rPr>
              <a:t>(A.T. Robertson, </a:t>
            </a:r>
            <a:r>
              <a:rPr lang="en-US" sz="2000" u="sng" dirty="0">
                <a:cs typeface="Arial" pitchFamily="34" charset="0"/>
              </a:rPr>
              <a:t>Word Pictures</a:t>
            </a:r>
            <a:r>
              <a:rPr lang="en-US" sz="2000" dirty="0">
                <a:cs typeface="Arial" pitchFamily="34" charset="0"/>
              </a:rPr>
              <a:t>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612DC46-3661-4B32-832C-31C88A68D7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69" y="311607"/>
            <a:ext cx="8993171" cy="1615827"/>
          </a:xfrm>
        </p:spPr>
        <p:txBody>
          <a:bodyPr wrap="square">
            <a:spAutoFit/>
          </a:bodyPr>
          <a:lstStyle/>
          <a:p>
            <a:r>
              <a:rPr lang="en-US" dirty="0"/>
              <a:t>No Regrets</a:t>
            </a:r>
            <a:br>
              <a:rPr lang="en-US" dirty="0"/>
            </a:br>
            <a:r>
              <a:rPr lang="en-US" sz="4400" cap="none" dirty="0"/>
              <a:t>cf. Repentance – 2 Corinthians 7:8-10</a:t>
            </a:r>
            <a:endParaRPr lang="en-US" sz="4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0" y="664991"/>
            <a:ext cx="7701534" cy="1006429"/>
          </a:xfrm>
        </p:spPr>
        <p:txBody>
          <a:bodyPr>
            <a:spAutoFit/>
          </a:bodyPr>
          <a:lstStyle/>
          <a:p>
            <a:r>
              <a:rPr lang="en-US" dirty="0"/>
              <a:t>No Regrets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291" y="2587752"/>
            <a:ext cx="8423910" cy="3286862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dirty="0"/>
              <a:t>Regrets can produce two results</a:t>
            </a:r>
            <a:r>
              <a:rPr lang="en-US" sz="4000" b="1" dirty="0"/>
              <a:t>: </a:t>
            </a:r>
            <a:br>
              <a:rPr lang="en-US" sz="4000" b="1" dirty="0"/>
            </a:br>
            <a:r>
              <a:rPr lang="en-US" sz="4000" b="1" dirty="0"/>
              <a:t>Matthew 21:28-32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Can produce godly sorrow unto repentance. </a:t>
            </a:r>
            <a:br>
              <a:rPr lang="en-US" dirty="0"/>
            </a:br>
            <a:r>
              <a:rPr lang="en-US" dirty="0"/>
              <a:t>Matthew 21:29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Can harden the heart and produce no repentance. </a:t>
            </a:r>
            <a:br>
              <a:rPr lang="en-US" dirty="0"/>
            </a:br>
            <a:r>
              <a:rPr lang="en-US" dirty="0"/>
              <a:t>Matthew 21:32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0" y="664991"/>
            <a:ext cx="7701534" cy="1006429"/>
          </a:xfrm>
        </p:spPr>
        <p:txBody>
          <a:bodyPr>
            <a:spAutoFit/>
          </a:bodyPr>
          <a:lstStyle/>
          <a:p>
            <a:r>
              <a:rPr lang="en-US" dirty="0"/>
              <a:t>We Ought To Regret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3503" y="2619375"/>
            <a:ext cx="8458200" cy="3506788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u="sng" dirty="0"/>
              <a:t>Past sins</a:t>
            </a:r>
            <a:r>
              <a:rPr lang="en-US" sz="4000" b="1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Judas. Matthew 27:3-5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Peter. Luke 22:31, 62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Jews. Acts 2:36-37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Paul. Acts 9:9, 11; 22:19-20; 1 Corinthians 15:9; Ephesians 3:8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395" y="2295720"/>
            <a:ext cx="8839200" cy="4524315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b="1" u="sng" dirty="0"/>
              <a:t>Lost opportunities</a:t>
            </a:r>
            <a:r>
              <a:rPr lang="en-US" sz="4000" dirty="0"/>
              <a:t>. </a:t>
            </a:r>
            <a:r>
              <a:rPr lang="en-US" sz="4000" i="1" dirty="0"/>
              <a:t>“</a:t>
            </a:r>
            <a:r>
              <a:rPr lang="en-US" sz="4000" b="1" i="1" dirty="0" err="1"/>
              <a:t>Coulda</a:t>
            </a:r>
            <a:r>
              <a:rPr lang="en-US" sz="4000" b="1" i="1" dirty="0"/>
              <a:t>, </a:t>
            </a:r>
            <a:r>
              <a:rPr lang="en-US" sz="4000" b="1" i="1" dirty="0" err="1"/>
              <a:t>woulda</a:t>
            </a:r>
            <a:r>
              <a:rPr lang="en-US" sz="4000" b="1" i="1" dirty="0"/>
              <a:t>, </a:t>
            </a:r>
            <a:r>
              <a:rPr lang="en-US" sz="4000" b="1" i="1" dirty="0" err="1"/>
              <a:t>shoulda</a:t>
            </a:r>
            <a:r>
              <a:rPr lang="en-US" sz="4000" i="1" dirty="0"/>
              <a:t> …”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Time now. 2 Corinthians 6:2; Ephesians 5:16;</a:t>
            </a:r>
            <a:br>
              <a:rPr lang="en-US" dirty="0"/>
            </a:br>
            <a:r>
              <a:rPr lang="en-US" dirty="0"/>
              <a:t>Romans 13:11-12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Obey the truth. James 1:22, 25; 4:17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Grow. 2 Peter 3:18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Teach. Acts 20:25-27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Live morally. Romans 13:11-14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Love and respect your spouse. Ephesians 5:33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/>
              <a:t>Nurture your children. Ephesians 6:4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CAE4856-240E-4302-9BCE-A698B36D18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90" y="664991"/>
            <a:ext cx="7701534" cy="1006429"/>
          </a:xfrm>
        </p:spPr>
        <p:txBody>
          <a:bodyPr>
            <a:spAutoFit/>
          </a:bodyPr>
          <a:lstStyle/>
          <a:p>
            <a:r>
              <a:rPr lang="en-US" dirty="0"/>
              <a:t>We Ought To Regret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944" y="207943"/>
            <a:ext cx="7701534" cy="1920526"/>
          </a:xfrm>
        </p:spPr>
        <p:txBody>
          <a:bodyPr>
            <a:spAutoFit/>
          </a:bodyPr>
          <a:lstStyle/>
          <a:p>
            <a:r>
              <a:rPr lang="en-US" dirty="0"/>
              <a:t>Things You Will Never Regret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9" y="2267235"/>
            <a:ext cx="8946036" cy="4483279"/>
          </a:xfr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b="1" u="sng" dirty="0"/>
              <a:t>Calling on a sinner to repent</a:t>
            </a:r>
            <a:r>
              <a:rPr lang="en-US" sz="4000" b="1" dirty="0"/>
              <a:t>. </a:t>
            </a:r>
            <a:br>
              <a:rPr lang="en-US" sz="4000" b="1" dirty="0"/>
            </a:br>
            <a:r>
              <a:rPr lang="en-US" sz="4000" b="1" dirty="0"/>
              <a:t>2 Corinthians 7:6-9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/>
              <a:t>Motivated by love. 2 Corinthians 2:4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/>
              <a:t>Effort to save his soul. James 5:19-20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3400" dirty="0"/>
              <a:t>Jesus set the example. Luke 15</a:t>
            </a:r>
          </a:p>
          <a:p>
            <a:pPr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000" b="1" u="sng" dirty="0"/>
              <a:t>Obeying the gospel</a:t>
            </a:r>
            <a:r>
              <a:rPr lang="en-US" sz="4000" b="1" dirty="0"/>
              <a:t>. Acts 2, 8, 9 (22), 16,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087" y="2540617"/>
            <a:ext cx="8553602" cy="3894592"/>
          </a:xfr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4000" b="1" u="sng" dirty="0"/>
              <a:t>Being compassionate and forgiving</a:t>
            </a:r>
            <a:r>
              <a:rPr lang="en-US" sz="4000" b="1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Receive as we give. Luke 6:37-38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Without limits. Matthew 18:21-22 (23-35)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Requires the heart of Christ. </a:t>
            </a:r>
            <a:r>
              <a:rPr lang="en-US" sz="2800" b="1" dirty="0"/>
              <a:t>Luke 23:34, </a:t>
            </a:r>
            <a:r>
              <a:rPr lang="en-US" sz="2800" i="1" dirty="0"/>
              <a:t>“</a:t>
            </a:r>
            <a:r>
              <a:rPr lang="en-US" sz="2800" b="1" i="1" dirty="0"/>
              <a:t>Father forgive them, for they know not what they do</a:t>
            </a:r>
            <a:r>
              <a:rPr lang="en-US" sz="2800" i="1" dirty="0"/>
              <a:t>”</a:t>
            </a:r>
            <a:br>
              <a:rPr lang="en-US" sz="2800" i="1" dirty="0"/>
            </a:br>
            <a:r>
              <a:rPr lang="en-US" dirty="0"/>
              <a:t>cf. Ephesians 4:31-32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Merciful shall obtain mercy. Matthew 5:7; James 2:13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1FE439-266F-4D87-9873-299AF20F050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16F2D-531A-496F-8B7E-3CAA8FD7F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8944" y="207943"/>
            <a:ext cx="7701534" cy="1920526"/>
          </a:xfrm>
        </p:spPr>
        <p:txBody>
          <a:bodyPr>
            <a:spAutoFit/>
          </a:bodyPr>
          <a:lstStyle/>
          <a:p>
            <a:r>
              <a:rPr lang="en-US" dirty="0"/>
              <a:t>Things You Will Never Regret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AnalogousFromDarkSeedLeftStep">
      <a:dk1>
        <a:srgbClr val="000000"/>
      </a:dk1>
      <a:lt1>
        <a:srgbClr val="FFFFFF"/>
      </a:lt1>
      <a:dk2>
        <a:srgbClr val="1C2432"/>
      </a:dk2>
      <a:lt2>
        <a:srgbClr val="F1F3F0"/>
      </a:lt2>
      <a:accent1>
        <a:srgbClr val="CA33DD"/>
      </a:accent1>
      <a:accent2>
        <a:srgbClr val="7325CC"/>
      </a:accent2>
      <a:accent3>
        <a:srgbClr val="3B33DD"/>
      </a:accent3>
      <a:accent4>
        <a:srgbClr val="215FCB"/>
      </a:accent4>
      <a:accent5>
        <a:srgbClr val="33B8DD"/>
      </a:accent5>
      <a:accent6>
        <a:srgbClr val="1FC3A2"/>
      </a:accent6>
      <a:hlink>
        <a:srgbClr val="3F8EBF"/>
      </a:hlink>
      <a:folHlink>
        <a:srgbClr val="7F7F7F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777</Words>
  <Application>Microsoft Office PowerPoint</Application>
  <PresentationFormat>On-screen Show (4:3)</PresentationFormat>
  <Paragraphs>80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Franklin Gothic Demi Cond</vt:lpstr>
      <vt:lpstr>Franklin Gothic Medium</vt:lpstr>
      <vt:lpstr>Tahoma</vt:lpstr>
      <vt:lpstr>Wingdings</vt:lpstr>
      <vt:lpstr>JuxtaposeVTI</vt:lpstr>
      <vt:lpstr>No Regrets</vt:lpstr>
      <vt:lpstr>No Regrets</vt:lpstr>
      <vt:lpstr>No Regrets cf. Repentance – 2 Corinthians 7:8-10</vt:lpstr>
      <vt:lpstr>No Regrets cf. Repentance – 2 Corinthians 7:8-10</vt:lpstr>
      <vt:lpstr>No Regrets</vt:lpstr>
      <vt:lpstr>We Ought To Regret</vt:lpstr>
      <vt:lpstr>We Ought To Regret</vt:lpstr>
      <vt:lpstr>Things You Will Never Regret</vt:lpstr>
      <vt:lpstr>Things You Will Never Regret</vt:lpstr>
      <vt:lpstr>Things You Will Never Regret</vt:lpstr>
      <vt:lpstr>Things You Will Never Regret</vt:lpstr>
      <vt:lpstr>No Regrets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Regrets</dc:title>
  <dc:creator>mgalloway2715@gmail.com</dc:creator>
  <cp:lastModifiedBy>Richard Lidh</cp:lastModifiedBy>
  <cp:revision>11</cp:revision>
  <cp:lastPrinted>2021-03-13T19:23:18Z</cp:lastPrinted>
  <dcterms:created xsi:type="dcterms:W3CDTF">2021-03-12T19:19:42Z</dcterms:created>
  <dcterms:modified xsi:type="dcterms:W3CDTF">2021-03-13T19:23:25Z</dcterms:modified>
</cp:coreProperties>
</file>